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346" r:id="rId5"/>
    <p:sldId id="438" r:id="rId6"/>
    <p:sldId id="431" r:id="rId7"/>
    <p:sldId id="419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F17"/>
    <a:srgbClr val="A7FF00"/>
    <a:srgbClr val="000644"/>
    <a:srgbClr val="B8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BA87EA-3DA6-D5B3-52B1-F7BC13AB67CB}" v="2" dt="2021-10-30T15:55:15.627"/>
    <p1510:client id="{A3652CDB-D345-4DCD-A5F1-C4130086D522}" v="17" dt="2021-10-20T20:08:57.249"/>
    <p1510:client id="{EA44240D-8A56-2281-9F94-DA51E05B0119}" v="128" dt="2021-11-04T09:50:27.834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7" y="1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S::s.weijermars@yuverta.nl::2933e1d2-70ff-47b3-ad61-d61e32fda646" providerId="AD" clId="Web-{EA44240D-8A56-2281-9F94-DA51E05B0119}"/>
    <pc:docChg chg="delSld modSld">
      <pc:chgData name="Stijn Weijermars" userId="S::s.weijermars@yuverta.nl::2933e1d2-70ff-47b3-ad61-d61e32fda646" providerId="AD" clId="Web-{EA44240D-8A56-2281-9F94-DA51E05B0119}" dt="2021-11-04T09:50:27.834" v="115" actId="20577"/>
      <pc:docMkLst>
        <pc:docMk/>
      </pc:docMkLst>
      <pc:sldChg chg="del">
        <pc:chgData name="Stijn Weijermars" userId="S::s.weijermars@yuverta.nl::2933e1d2-70ff-47b3-ad61-d61e32fda646" providerId="AD" clId="Web-{EA44240D-8A56-2281-9F94-DA51E05B0119}" dt="2021-11-04T09:49:35.426" v="105"/>
        <pc:sldMkLst>
          <pc:docMk/>
          <pc:sldMk cId="1450614088" sldId="301"/>
        </pc:sldMkLst>
      </pc:sldChg>
      <pc:sldChg chg="del">
        <pc:chgData name="Stijn Weijermars" userId="S::s.weijermars@yuverta.nl::2933e1d2-70ff-47b3-ad61-d61e32fda646" providerId="AD" clId="Web-{EA44240D-8A56-2281-9F94-DA51E05B0119}" dt="2021-11-04T09:49:35.426" v="103"/>
        <pc:sldMkLst>
          <pc:docMk/>
          <pc:sldMk cId="2600870035" sldId="304"/>
        </pc:sldMkLst>
      </pc:sldChg>
      <pc:sldChg chg="del">
        <pc:chgData name="Stijn Weijermars" userId="S::s.weijermars@yuverta.nl::2933e1d2-70ff-47b3-ad61-d61e32fda646" providerId="AD" clId="Web-{EA44240D-8A56-2281-9F94-DA51E05B0119}" dt="2021-11-04T09:49:35.426" v="104"/>
        <pc:sldMkLst>
          <pc:docMk/>
          <pc:sldMk cId="2499328691" sldId="306"/>
        </pc:sldMkLst>
      </pc:sldChg>
      <pc:sldChg chg="del">
        <pc:chgData name="Stijn Weijermars" userId="S::s.weijermars@yuverta.nl::2933e1d2-70ff-47b3-ad61-d61e32fda646" providerId="AD" clId="Web-{EA44240D-8A56-2281-9F94-DA51E05B0119}" dt="2021-11-04T09:49:35.426" v="102"/>
        <pc:sldMkLst>
          <pc:docMk/>
          <pc:sldMk cId="2172339976" sldId="314"/>
        </pc:sldMkLst>
      </pc:sldChg>
      <pc:sldChg chg="del">
        <pc:chgData name="Stijn Weijermars" userId="S::s.weijermars@yuverta.nl::2933e1d2-70ff-47b3-ad61-d61e32fda646" providerId="AD" clId="Web-{EA44240D-8A56-2281-9F94-DA51E05B0119}" dt="2021-11-04T09:49:35.426" v="101"/>
        <pc:sldMkLst>
          <pc:docMk/>
          <pc:sldMk cId="1551499835" sldId="315"/>
        </pc:sldMkLst>
      </pc:sldChg>
      <pc:sldChg chg="del">
        <pc:chgData name="Stijn Weijermars" userId="S::s.weijermars@yuverta.nl::2933e1d2-70ff-47b3-ad61-d61e32fda646" providerId="AD" clId="Web-{EA44240D-8A56-2281-9F94-DA51E05B0119}" dt="2021-11-04T09:49:35.426" v="100"/>
        <pc:sldMkLst>
          <pc:docMk/>
          <pc:sldMk cId="2506639734" sldId="320"/>
        </pc:sldMkLst>
      </pc:sldChg>
      <pc:sldChg chg="delSp modSp">
        <pc:chgData name="Stijn Weijermars" userId="S::s.weijermars@yuverta.nl::2933e1d2-70ff-47b3-ad61-d61e32fda646" providerId="AD" clId="Web-{EA44240D-8A56-2281-9F94-DA51E05B0119}" dt="2021-11-04T09:49:53.817" v="109"/>
        <pc:sldMkLst>
          <pc:docMk/>
          <pc:sldMk cId="163694343" sldId="346"/>
        </pc:sldMkLst>
        <pc:spChg chg="del">
          <ac:chgData name="Stijn Weijermars" userId="S::s.weijermars@yuverta.nl::2933e1d2-70ff-47b3-ad61-d61e32fda646" providerId="AD" clId="Web-{EA44240D-8A56-2281-9F94-DA51E05B0119}" dt="2021-11-04T09:49:43.692" v="107"/>
          <ac:spMkLst>
            <pc:docMk/>
            <pc:sldMk cId="163694343" sldId="346"/>
            <ac:spMk id="2" creationId="{31196460-293A-422E-9BEE-30632C18D262}"/>
          </ac:spMkLst>
        </pc:spChg>
        <pc:spChg chg="del mod">
          <ac:chgData name="Stijn Weijermars" userId="S::s.weijermars@yuverta.nl::2933e1d2-70ff-47b3-ad61-d61e32fda646" providerId="AD" clId="Web-{EA44240D-8A56-2281-9F94-DA51E05B0119}" dt="2021-11-04T09:49:53.817" v="109"/>
          <ac:spMkLst>
            <pc:docMk/>
            <pc:sldMk cId="163694343" sldId="346"/>
            <ac:spMk id="3" creationId="{EE2A069E-D329-47CF-8253-AAE185B1E00D}"/>
          </ac:spMkLst>
        </pc:spChg>
        <pc:spChg chg="mod">
          <ac:chgData name="Stijn Weijermars" userId="S::s.weijermars@yuverta.nl::2933e1d2-70ff-47b3-ad61-d61e32fda646" providerId="AD" clId="Web-{EA44240D-8A56-2281-9F94-DA51E05B0119}" dt="2021-11-04T09:41:39.883" v="9" actId="20577"/>
          <ac:spMkLst>
            <pc:docMk/>
            <pc:sldMk cId="163694343" sldId="346"/>
            <ac:spMk id="6" creationId="{CDB1A3C0-56B0-4A77-BF10-AD535F6312BC}"/>
          </ac:spMkLst>
        </pc:spChg>
      </pc:sldChg>
      <pc:sldChg chg="del">
        <pc:chgData name="Stijn Weijermars" userId="S::s.weijermars@yuverta.nl::2933e1d2-70ff-47b3-ad61-d61e32fda646" providerId="AD" clId="Web-{EA44240D-8A56-2281-9F94-DA51E05B0119}" dt="2021-11-04T09:49:35.426" v="90"/>
        <pc:sldMkLst>
          <pc:docMk/>
          <pc:sldMk cId="841146155" sldId="394"/>
        </pc:sldMkLst>
      </pc:sldChg>
      <pc:sldChg chg="del">
        <pc:chgData name="Stijn Weijermars" userId="S::s.weijermars@yuverta.nl::2933e1d2-70ff-47b3-ad61-d61e32fda646" providerId="AD" clId="Web-{EA44240D-8A56-2281-9F94-DA51E05B0119}" dt="2021-11-04T09:49:35.426" v="89"/>
        <pc:sldMkLst>
          <pc:docMk/>
          <pc:sldMk cId="222233831" sldId="417"/>
        </pc:sldMkLst>
      </pc:sldChg>
      <pc:sldChg chg="addSp delSp modSp">
        <pc:chgData name="Stijn Weijermars" userId="S::s.weijermars@yuverta.nl::2933e1d2-70ff-47b3-ad61-d61e32fda646" providerId="AD" clId="Web-{EA44240D-8A56-2281-9F94-DA51E05B0119}" dt="2021-11-04T09:49:21.363" v="81"/>
        <pc:sldMkLst>
          <pc:docMk/>
          <pc:sldMk cId="1822905730" sldId="419"/>
        </pc:sldMkLst>
        <pc:spChg chg="del">
          <ac:chgData name="Stijn Weijermars" userId="S::s.weijermars@yuverta.nl::2933e1d2-70ff-47b3-ad61-d61e32fda646" providerId="AD" clId="Web-{EA44240D-8A56-2281-9F94-DA51E05B0119}" dt="2021-11-04T09:49:14.379" v="79"/>
          <ac:spMkLst>
            <pc:docMk/>
            <pc:sldMk cId="1822905730" sldId="419"/>
            <ac:spMk id="2" creationId="{D5D6C057-3944-4392-84D1-9474BD1BB730}"/>
          </ac:spMkLst>
        </pc:spChg>
        <pc:spChg chg="del mod">
          <ac:chgData name="Stijn Weijermars" userId="S::s.weijermars@yuverta.nl::2933e1d2-70ff-47b3-ad61-d61e32fda646" providerId="AD" clId="Web-{EA44240D-8A56-2281-9F94-DA51E05B0119}" dt="2021-11-04T09:49:21.363" v="81"/>
          <ac:spMkLst>
            <pc:docMk/>
            <pc:sldMk cId="1822905730" sldId="419"/>
            <ac:spMk id="4" creationId="{2B56006D-BD02-468E-91D8-B9F5868936A7}"/>
          </ac:spMkLst>
        </pc:spChg>
        <pc:picChg chg="add del mod ord">
          <ac:chgData name="Stijn Weijermars" userId="S::s.weijermars@yuverta.nl::2933e1d2-70ff-47b3-ad61-d61e32fda646" providerId="AD" clId="Web-{EA44240D-8A56-2281-9F94-DA51E05B0119}" dt="2021-11-04T09:49:11.379" v="78"/>
          <ac:picMkLst>
            <pc:docMk/>
            <pc:sldMk cId="1822905730" sldId="419"/>
            <ac:picMk id="3" creationId="{334AEF9F-34AA-40ED-97BA-EC7BB1F08235}"/>
          </ac:picMkLst>
        </pc:picChg>
        <pc:picChg chg="del">
          <ac:chgData name="Stijn Weijermars" userId="S::s.weijermars@yuverta.nl::2933e1d2-70ff-47b3-ad61-d61e32fda646" providerId="AD" clId="Web-{EA44240D-8A56-2281-9F94-DA51E05B0119}" dt="2021-11-04T09:48:45.065" v="72"/>
          <ac:picMkLst>
            <pc:docMk/>
            <pc:sldMk cId="1822905730" sldId="419"/>
            <ac:picMk id="5" creationId="{B3D85EF9-571D-406F-9E2A-CBDEC0889F38}"/>
          </ac:picMkLst>
        </pc:picChg>
      </pc:sldChg>
      <pc:sldChg chg="del">
        <pc:chgData name="Stijn Weijermars" userId="S::s.weijermars@yuverta.nl::2933e1d2-70ff-47b3-ad61-d61e32fda646" providerId="AD" clId="Web-{EA44240D-8A56-2281-9F94-DA51E05B0119}" dt="2021-11-04T09:49:35.442" v="106"/>
        <pc:sldMkLst>
          <pc:docMk/>
          <pc:sldMk cId="1893008459" sldId="420"/>
        </pc:sldMkLst>
      </pc:sldChg>
      <pc:sldChg chg="del">
        <pc:chgData name="Stijn Weijermars" userId="S::s.weijermars@yuverta.nl::2933e1d2-70ff-47b3-ad61-d61e32fda646" providerId="AD" clId="Web-{EA44240D-8A56-2281-9F94-DA51E05B0119}" dt="2021-11-04T09:49:35.410" v="82"/>
        <pc:sldMkLst>
          <pc:docMk/>
          <pc:sldMk cId="75133006" sldId="421"/>
        </pc:sldMkLst>
      </pc:sldChg>
      <pc:sldChg chg="del">
        <pc:chgData name="Stijn Weijermars" userId="S::s.weijermars@yuverta.nl::2933e1d2-70ff-47b3-ad61-d61e32fda646" providerId="AD" clId="Web-{EA44240D-8A56-2281-9F94-DA51E05B0119}" dt="2021-11-04T09:49:35.426" v="96"/>
        <pc:sldMkLst>
          <pc:docMk/>
          <pc:sldMk cId="1611132155" sldId="424"/>
        </pc:sldMkLst>
      </pc:sldChg>
      <pc:sldChg chg="del">
        <pc:chgData name="Stijn Weijermars" userId="S::s.weijermars@yuverta.nl::2933e1d2-70ff-47b3-ad61-d61e32fda646" providerId="AD" clId="Web-{EA44240D-8A56-2281-9F94-DA51E05B0119}" dt="2021-11-04T09:49:35.426" v="97"/>
        <pc:sldMkLst>
          <pc:docMk/>
          <pc:sldMk cId="2374351758" sldId="425"/>
        </pc:sldMkLst>
      </pc:sldChg>
      <pc:sldChg chg="del">
        <pc:chgData name="Stijn Weijermars" userId="S::s.weijermars@yuverta.nl::2933e1d2-70ff-47b3-ad61-d61e32fda646" providerId="AD" clId="Web-{EA44240D-8A56-2281-9F94-DA51E05B0119}" dt="2021-11-04T09:49:35.426" v="95"/>
        <pc:sldMkLst>
          <pc:docMk/>
          <pc:sldMk cId="456940100" sldId="426"/>
        </pc:sldMkLst>
      </pc:sldChg>
      <pc:sldChg chg="del">
        <pc:chgData name="Stijn Weijermars" userId="S::s.weijermars@yuverta.nl::2933e1d2-70ff-47b3-ad61-d61e32fda646" providerId="AD" clId="Web-{EA44240D-8A56-2281-9F94-DA51E05B0119}" dt="2021-11-04T09:49:35.426" v="92"/>
        <pc:sldMkLst>
          <pc:docMk/>
          <pc:sldMk cId="396280519" sldId="427"/>
        </pc:sldMkLst>
      </pc:sldChg>
      <pc:sldChg chg="del">
        <pc:chgData name="Stijn Weijermars" userId="S::s.weijermars@yuverta.nl::2933e1d2-70ff-47b3-ad61-d61e32fda646" providerId="AD" clId="Web-{EA44240D-8A56-2281-9F94-DA51E05B0119}" dt="2021-11-04T09:49:35.426" v="86"/>
        <pc:sldMkLst>
          <pc:docMk/>
          <pc:sldMk cId="4222177690" sldId="428"/>
        </pc:sldMkLst>
      </pc:sldChg>
      <pc:sldChg chg="del">
        <pc:chgData name="Stijn Weijermars" userId="S::s.weijermars@yuverta.nl::2933e1d2-70ff-47b3-ad61-d61e32fda646" providerId="AD" clId="Web-{EA44240D-8A56-2281-9F94-DA51E05B0119}" dt="2021-11-04T09:49:35.426" v="91"/>
        <pc:sldMkLst>
          <pc:docMk/>
          <pc:sldMk cId="3569730533" sldId="429"/>
        </pc:sldMkLst>
      </pc:sldChg>
      <pc:sldChg chg="del">
        <pc:chgData name="Stijn Weijermars" userId="S::s.weijermars@yuverta.nl::2933e1d2-70ff-47b3-ad61-d61e32fda646" providerId="AD" clId="Web-{EA44240D-8A56-2281-9F94-DA51E05B0119}" dt="2021-11-04T09:49:35.410" v="84"/>
        <pc:sldMkLst>
          <pc:docMk/>
          <pc:sldMk cId="3450562607" sldId="430"/>
        </pc:sldMkLst>
      </pc:sldChg>
      <pc:sldChg chg="del">
        <pc:chgData name="Stijn Weijermars" userId="S::s.weijermars@yuverta.nl::2933e1d2-70ff-47b3-ad61-d61e32fda646" providerId="AD" clId="Web-{EA44240D-8A56-2281-9F94-DA51E05B0119}" dt="2021-11-04T09:49:35.426" v="98"/>
        <pc:sldMkLst>
          <pc:docMk/>
          <pc:sldMk cId="2851114346" sldId="433"/>
        </pc:sldMkLst>
      </pc:sldChg>
      <pc:sldChg chg="del">
        <pc:chgData name="Stijn Weijermars" userId="S::s.weijermars@yuverta.nl::2933e1d2-70ff-47b3-ad61-d61e32fda646" providerId="AD" clId="Web-{EA44240D-8A56-2281-9F94-DA51E05B0119}" dt="2021-11-04T09:49:35.426" v="93"/>
        <pc:sldMkLst>
          <pc:docMk/>
          <pc:sldMk cId="2601814164" sldId="434"/>
        </pc:sldMkLst>
      </pc:sldChg>
      <pc:sldChg chg="del">
        <pc:chgData name="Stijn Weijermars" userId="S::s.weijermars@yuverta.nl::2933e1d2-70ff-47b3-ad61-d61e32fda646" providerId="AD" clId="Web-{EA44240D-8A56-2281-9F94-DA51E05B0119}" dt="2021-11-04T09:49:35.426" v="88"/>
        <pc:sldMkLst>
          <pc:docMk/>
          <pc:sldMk cId="242925210" sldId="435"/>
        </pc:sldMkLst>
      </pc:sldChg>
      <pc:sldChg chg="del">
        <pc:chgData name="Stijn Weijermars" userId="S::s.weijermars@yuverta.nl::2933e1d2-70ff-47b3-ad61-d61e32fda646" providerId="AD" clId="Web-{EA44240D-8A56-2281-9F94-DA51E05B0119}" dt="2021-11-04T09:49:35.426" v="87"/>
        <pc:sldMkLst>
          <pc:docMk/>
          <pc:sldMk cId="1001655192" sldId="436"/>
        </pc:sldMkLst>
      </pc:sldChg>
      <pc:sldChg chg="del">
        <pc:chgData name="Stijn Weijermars" userId="S::s.weijermars@yuverta.nl::2933e1d2-70ff-47b3-ad61-d61e32fda646" providerId="AD" clId="Web-{EA44240D-8A56-2281-9F94-DA51E05B0119}" dt="2021-11-04T09:49:35.410" v="85"/>
        <pc:sldMkLst>
          <pc:docMk/>
          <pc:sldMk cId="1108775969" sldId="437"/>
        </pc:sldMkLst>
      </pc:sldChg>
      <pc:sldChg chg="addSp delSp modSp">
        <pc:chgData name="Stijn Weijermars" userId="S::s.weijermars@yuverta.nl::2933e1d2-70ff-47b3-ad61-d61e32fda646" providerId="AD" clId="Web-{EA44240D-8A56-2281-9F94-DA51E05B0119}" dt="2021-11-04T09:50:27.834" v="115" actId="20577"/>
        <pc:sldMkLst>
          <pc:docMk/>
          <pc:sldMk cId="4150095152" sldId="438"/>
        </pc:sldMkLst>
        <pc:spChg chg="mod">
          <ac:chgData name="Stijn Weijermars" userId="S::s.weijermars@yuverta.nl::2933e1d2-70ff-47b3-ad61-d61e32fda646" providerId="AD" clId="Web-{EA44240D-8A56-2281-9F94-DA51E05B0119}" dt="2021-11-04T09:50:27.834" v="115" actId="20577"/>
          <ac:spMkLst>
            <pc:docMk/>
            <pc:sldMk cId="4150095152" sldId="438"/>
            <ac:spMk id="3" creationId="{13B24EFD-C4E4-45F9-B733-8DAFB1743924}"/>
          </ac:spMkLst>
        </pc:spChg>
        <pc:spChg chg="add del mod">
          <ac:chgData name="Stijn Weijermars" userId="S::s.weijermars@yuverta.nl::2933e1d2-70ff-47b3-ad61-d61e32fda646" providerId="AD" clId="Web-{EA44240D-8A56-2281-9F94-DA51E05B0119}" dt="2021-11-04T09:42:30.775" v="17"/>
          <ac:spMkLst>
            <pc:docMk/>
            <pc:sldMk cId="4150095152" sldId="438"/>
            <ac:spMk id="4" creationId="{560EE029-FD69-4A6A-9C69-71D2BD398BBD}"/>
          </ac:spMkLst>
        </pc:spChg>
      </pc:sldChg>
      <pc:sldChg chg="del">
        <pc:chgData name="Stijn Weijermars" userId="S::s.weijermars@yuverta.nl::2933e1d2-70ff-47b3-ad61-d61e32fda646" providerId="AD" clId="Web-{EA44240D-8A56-2281-9F94-DA51E05B0119}" dt="2021-11-04T09:49:35.410" v="83"/>
        <pc:sldMkLst>
          <pc:docMk/>
          <pc:sldMk cId="2813293956" sldId="439"/>
        </pc:sldMkLst>
      </pc:sldChg>
      <pc:sldChg chg="del">
        <pc:chgData name="Stijn Weijermars" userId="S::s.weijermars@yuverta.nl::2933e1d2-70ff-47b3-ad61-d61e32fda646" providerId="AD" clId="Web-{EA44240D-8A56-2281-9F94-DA51E05B0119}" dt="2021-11-04T09:49:35.426" v="99"/>
        <pc:sldMkLst>
          <pc:docMk/>
          <pc:sldMk cId="1052498129" sldId="441"/>
        </pc:sldMkLst>
      </pc:sldChg>
      <pc:sldChg chg="del">
        <pc:chgData name="Stijn Weijermars" userId="S::s.weijermars@yuverta.nl::2933e1d2-70ff-47b3-ad61-d61e32fda646" providerId="AD" clId="Web-{EA44240D-8A56-2281-9F94-DA51E05B0119}" dt="2021-11-04T09:49:35.426" v="94"/>
        <pc:sldMkLst>
          <pc:docMk/>
          <pc:sldMk cId="1153278948" sldId="44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4-11-2021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4-11-2021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4-11-2021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4-11-2021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4-11-2021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1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4-11-2021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4DE6D3D-C3E3-44F4-A04C-84A4103CA4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1083" y="0"/>
            <a:ext cx="17953084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7467E89-8FF8-4A04-8D46-7FE0C3DD5953}"/>
              </a:ext>
            </a:extLst>
          </p:cNvPr>
          <p:cNvSpPr txBox="1">
            <a:spLocks/>
          </p:cNvSpPr>
          <p:nvPr/>
        </p:nvSpPr>
        <p:spPr>
          <a:xfrm>
            <a:off x="0" y="5757070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4400" dirty="0">
                <a:solidFill>
                  <a:schemeClr val="bg1"/>
                </a:solidFill>
              </a:rPr>
              <a:t>Water en energie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CDB1A3C0-56B0-4A77-BF10-AD535F6312BC}"/>
              </a:ext>
            </a:extLst>
          </p:cNvPr>
          <p:cNvSpPr txBox="1">
            <a:spLocks/>
          </p:cNvSpPr>
          <p:nvPr/>
        </p:nvSpPr>
        <p:spPr>
          <a:xfrm>
            <a:off x="8971444" y="5105400"/>
            <a:ext cx="3114932" cy="1752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bg1"/>
                </a:solidFill>
                <a:latin typeface="Arial"/>
                <a:cs typeface="Arial"/>
              </a:rPr>
              <a:t>04-11-2021</a:t>
            </a:r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Jaar 3 – Periode 1</a:t>
            </a:r>
          </a:p>
          <a:p>
            <a:r>
              <a:rPr lang="nl-NL" sz="2400" dirty="0">
                <a:solidFill>
                  <a:schemeClr val="bg1"/>
                </a:solidFill>
                <a:latin typeface="Arial"/>
                <a:cs typeface="Arial"/>
              </a:rPr>
              <a:t>Les 6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68E7462-0461-4603-8CE2-5553AFB448D8}"/>
              </a:ext>
            </a:extLst>
          </p:cNvPr>
          <p:cNvSpPr/>
          <p:nvPr/>
        </p:nvSpPr>
        <p:spPr>
          <a:xfrm>
            <a:off x="8114308" y="181895"/>
            <a:ext cx="212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IBS De Leefbare Stad</a:t>
            </a:r>
          </a:p>
        </p:txBody>
      </p:sp>
    </p:spTree>
    <p:extLst>
      <p:ext uri="{BB962C8B-B14F-4D97-AF65-F5344CB8AC3E}">
        <p14:creationId xmlns:p14="http://schemas.microsoft.com/office/powerpoint/2010/main" val="16369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FB781-BA09-43D2-9A36-490D1BE26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voor vandaag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B24EFD-C4E4-45F9-B733-8DAFB1743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Arial"/>
                <a:cs typeface="Arial"/>
              </a:rPr>
              <a:t>11.15 Presentatie Levi</a:t>
            </a:r>
            <a:endParaRPr lang="nl-NL" dirty="0"/>
          </a:p>
          <a:p>
            <a:r>
              <a:rPr lang="nl-NL" dirty="0">
                <a:latin typeface="Arial"/>
                <a:cs typeface="Arial"/>
              </a:rPr>
              <a:t>11.35 Presentatie Reinier</a:t>
            </a:r>
            <a:endParaRPr lang="nl-NL" dirty="0"/>
          </a:p>
          <a:p>
            <a:r>
              <a:rPr lang="nl-NL" dirty="0">
                <a:latin typeface="Arial"/>
                <a:cs typeface="Arial"/>
              </a:rPr>
              <a:t>11.50 Presentatie </a:t>
            </a:r>
            <a:r>
              <a:rPr lang="nl-NL" dirty="0" err="1">
                <a:latin typeface="Arial"/>
                <a:cs typeface="Arial"/>
              </a:rPr>
              <a:t>Yord</a:t>
            </a:r>
            <a:endParaRPr lang="nl-NL" dirty="0" err="1"/>
          </a:p>
          <a:p>
            <a:r>
              <a:rPr lang="nl-NL" dirty="0">
                <a:latin typeface="Arial"/>
                <a:cs typeface="Arial"/>
              </a:rPr>
              <a:t>12.15 PAUZE</a:t>
            </a:r>
            <a:endParaRPr lang="nl-NL" sz="2000" dirty="0">
              <a:latin typeface="Arial"/>
              <a:cs typeface="Arial"/>
            </a:endParaRPr>
          </a:p>
          <a:p>
            <a:r>
              <a:rPr lang="nl-NL" dirty="0">
                <a:latin typeface="Arial"/>
                <a:cs typeface="Arial"/>
              </a:rPr>
              <a:t>12.45</a:t>
            </a:r>
            <a:r>
              <a:rPr lang="nl-NL" sz="2800" dirty="0">
                <a:latin typeface="Arial"/>
                <a:cs typeface="Arial"/>
              </a:rPr>
              <a:t> </a:t>
            </a:r>
            <a:r>
              <a:rPr lang="nl-NL" dirty="0">
                <a:latin typeface="Arial"/>
                <a:cs typeface="Arial"/>
              </a:rPr>
              <a:t>Excursie Heubergerstraat ?</a:t>
            </a:r>
            <a:endParaRPr lang="nl-NL" sz="2800" dirty="0">
              <a:latin typeface="Arial"/>
              <a:cs typeface="Arial"/>
            </a:endParaRPr>
          </a:p>
          <a:p>
            <a:r>
              <a:rPr lang="nl-NL" dirty="0">
                <a:latin typeface="Arial"/>
                <a:cs typeface="Arial"/>
              </a:rPr>
              <a:t>14.45 Excursie Thomas van </a:t>
            </a:r>
            <a:r>
              <a:rPr lang="nl-NL" dirty="0" err="1">
                <a:latin typeface="Arial"/>
                <a:cs typeface="Arial"/>
              </a:rPr>
              <a:t>Acquinostraat</a:t>
            </a:r>
            <a:r>
              <a:rPr lang="nl-NL" dirty="0">
                <a:latin typeface="Arial"/>
                <a:cs typeface="Arial"/>
              </a:rPr>
              <a:t> </a:t>
            </a:r>
          </a:p>
          <a:p>
            <a:r>
              <a:rPr lang="nl-NL" dirty="0">
                <a:latin typeface="Arial"/>
                <a:cs typeface="Arial"/>
              </a:rPr>
              <a:t>Sluiting</a:t>
            </a:r>
          </a:p>
          <a:p>
            <a:pPr marL="914400" lvl="2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009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21B39-5E0B-4E9A-A5A7-7DD93959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536" y="286003"/>
            <a:ext cx="9932638" cy="648072"/>
          </a:xfrm>
        </p:spPr>
        <p:txBody>
          <a:bodyPr/>
          <a:lstStyle/>
          <a:p>
            <a:r>
              <a:rPr lang="nl-NL" dirty="0"/>
              <a:t>Periode-opdracht </a:t>
            </a:r>
            <a:r>
              <a:rPr lang="nl-NL" dirty="0" err="1"/>
              <a:t>Geerthe</a:t>
            </a:r>
            <a:r>
              <a:rPr lang="nl-NL" dirty="0"/>
              <a:t> &amp; </a:t>
            </a:r>
            <a:r>
              <a:rPr lang="nl-NL" dirty="0" err="1"/>
              <a:t>Yord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6FE7CF-5D29-4877-94CD-CD776674B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898" y="1196753"/>
            <a:ext cx="7912359" cy="4929411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Ga op zoek naar voorbeelden in je eigen stad van maatregelen die zijn genomen om jouw leefomgeving klimaatbestendiger te maken. </a:t>
            </a:r>
          </a:p>
          <a:p>
            <a:r>
              <a:rPr lang="nl-NL" dirty="0"/>
              <a:t>Maak </a:t>
            </a:r>
            <a:r>
              <a:rPr lang="nl-NL" b="1" dirty="0"/>
              <a:t>eigen</a:t>
            </a:r>
            <a:r>
              <a:rPr lang="nl-NL" dirty="0"/>
              <a:t> foto’s van de voorbeelden. </a:t>
            </a:r>
          </a:p>
          <a:p>
            <a:r>
              <a:rPr lang="nl-NL" dirty="0"/>
              <a:t>Maak een presentatie van de informatie die je hebt gevonden en geef een toelichting op de voorbeelden (hoe werkt het én zou je mogelijke aanvullingen of alternatieven kunnen bedenken). </a:t>
            </a:r>
          </a:p>
          <a:p>
            <a:r>
              <a:rPr lang="nl-NL" dirty="0"/>
              <a:t>Iedere week presenteert een van jullie zijn bevindingen (we maken vandaag een planning)</a:t>
            </a:r>
          </a:p>
          <a:p>
            <a:r>
              <a:rPr lang="nl-NL" dirty="0"/>
              <a:t>Presentatie duurt minimaal 15 minuten en heeft én bevat </a:t>
            </a:r>
            <a:r>
              <a:rPr lang="nl-NL" u="sng" dirty="0"/>
              <a:t>daarnaast</a:t>
            </a:r>
            <a:r>
              <a:rPr lang="nl-NL" dirty="0"/>
              <a:t> een korte opdracht voor de groep(sleden)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8B01F7C-AADE-4AD8-9FD6-E3810035E4E7}"/>
              </a:ext>
            </a:extLst>
          </p:cNvPr>
          <p:cNvSpPr txBox="1">
            <a:spLocks/>
          </p:cNvSpPr>
          <p:nvPr/>
        </p:nvSpPr>
        <p:spPr>
          <a:xfrm>
            <a:off x="9703837" y="2226568"/>
            <a:ext cx="2071396" cy="240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Planning: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4-11: Levi &amp; Reinier &amp;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Yord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6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5" descr="Afbeelding met buiten, boom, weg, straat&#10;&#10;Automatisch gegenereerde beschrijving">
            <a:extLst>
              <a:ext uri="{FF2B5EF4-FFF2-40B4-BE49-F238E27FC236}">
                <a16:creationId xmlns:a16="http://schemas.microsoft.com/office/drawing/2014/main" id="{334AEF9F-34AA-40ED-97BA-EC7BB1F08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9" y="-1451454"/>
            <a:ext cx="12304734" cy="924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057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6f82ce1-f6df-49a5-8b49-cf8409a27aa4"/>
    <ds:schemaRef ds:uri="http://www.w3.org/XML/1998/namespace"/>
    <ds:schemaRef ds:uri="2c4f0c93-2979-4f27-aab2-70de95932352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B1EDD9B-51D6-4A26-AE56-D23F58005C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708</Words>
  <Application>Microsoft Office PowerPoint</Application>
  <PresentationFormat>Breedbeeld</PresentationFormat>
  <Paragraphs>87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Planning voor vandaag </vt:lpstr>
      <vt:lpstr>Periode-opdracht Geerthe &amp; Yord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Stijn Weijermars</cp:lastModifiedBy>
  <cp:revision>56</cp:revision>
  <dcterms:created xsi:type="dcterms:W3CDTF">2021-07-07T07:37:45Z</dcterms:created>
  <dcterms:modified xsi:type="dcterms:W3CDTF">2021-11-04T09:50:36Z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